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7" r:id="rId6"/>
    <p:sldId id="273" r:id="rId7"/>
    <p:sldId id="279" r:id="rId8"/>
    <p:sldId id="285" r:id="rId9"/>
    <p:sldId id="287" r:id="rId10"/>
    <p:sldId id="298" r:id="rId11"/>
    <p:sldId id="31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6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/>
              <a:t>Лекция 8. Культура и</a:t>
            </a:r>
            <a:r>
              <a:rPr lang="ru-RU" b="1" dirty="0"/>
              <a:t> </a:t>
            </a:r>
            <a:r>
              <a:rPr lang="ru-RU" b="1" dirty="0" err="1"/>
              <a:t>гендерные</a:t>
            </a:r>
            <a:r>
              <a:rPr lang="ru-RU" b="1" dirty="0"/>
              <a:t> различия</a:t>
            </a:r>
            <a:r>
              <a:rPr lang="kk-KZ" dirty="0"/>
              <a:t> </a:t>
            </a:r>
            <a:endParaRPr lang="ru-RU" dirty="0"/>
          </a:p>
        </p:txBody>
      </p:sp>
      <p:pic>
        <p:nvPicPr>
          <p:cNvPr id="1026" name="Picture 2" descr="C:\Users\BOSS\Desktop\0051-026-Gendernye-razlichij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00200"/>
            <a:ext cx="67151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Психологические </a:t>
            </a:r>
            <a:r>
              <a:rPr lang="ru-RU" sz="3600" b="1" dirty="0" err="1"/>
              <a:t>гендерные</a:t>
            </a:r>
            <a:r>
              <a:rPr lang="ru-RU" sz="3600" b="1" dirty="0"/>
              <a:t> различия в разных культурах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исследования </a:t>
            </a:r>
            <a:r>
              <a:rPr lang="ru-RU" b="1" dirty="0" err="1"/>
              <a:t>гендерного</a:t>
            </a:r>
            <a:r>
              <a:rPr lang="ru-RU" b="1" dirty="0"/>
              <a:t> поведения, проведенные в </a:t>
            </a:r>
            <a:r>
              <a:rPr lang="ru-RU" b="1" dirty="0" err="1"/>
              <a:t>кросс-культурном</a:t>
            </a:r>
            <a:r>
              <a:rPr lang="ru-RU" b="1" dirty="0"/>
              <a:t> контексте, доказывают:</a:t>
            </a:r>
          </a:p>
          <a:p>
            <a:r>
              <a:rPr lang="ru-RU" b="1" dirty="0"/>
              <a:t>типичные для мужчин и женщин формы поведения, появившиеся в результате биологических и физиологических различий, становятся источником различий, относящихся к области психологии и менталитета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028" name="Picture 4" descr="http://mtdata.ru/u1/photo308C/20274918175-0/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42798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31910"/>
          </a:xfrm>
        </p:spPr>
        <p:txBody>
          <a:bodyPr/>
          <a:lstStyle/>
          <a:p>
            <a:r>
              <a:rPr lang="ru-RU" dirty="0"/>
              <a:t>ВЫВОД: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	</a:t>
            </a:r>
            <a:r>
              <a:rPr lang="ru-RU" b="1" dirty="0"/>
              <a:t>Мужчинам и женщинам всегда будут свойственны специфические </a:t>
            </a:r>
            <a:r>
              <a:rPr lang="ru-RU" b="1" dirty="0" err="1"/>
              <a:t>гендерные</a:t>
            </a:r>
            <a:r>
              <a:rPr lang="ru-RU" b="1" dirty="0"/>
              <a:t> роли в любом обществе и в любой культуре.</a:t>
            </a:r>
          </a:p>
          <a:p>
            <a:r>
              <a:rPr lang="ru-RU" b="1" dirty="0"/>
              <a:t> Любой тип культуры способствует проявлению тех или иных различий в поведении между мужчинами и женщинами, а также различий, связанных с их ролью, обязанностями и ответственностью в обществе.</a:t>
            </a:r>
          </a:p>
          <a:p>
            <a:r>
              <a:rPr lang="ru-RU" b="1" dirty="0"/>
              <a:t> То, что представляется верным в отношении одной культуры, может не соответствовать положению дел в другой.</a:t>
            </a:r>
          </a:p>
          <a:p>
            <a:r>
              <a:rPr lang="ru-RU" b="1" dirty="0"/>
              <a:t> Конкретные механизмы, лежащие в основе данных различий, должны стать предметом дальнейших исследований, в которых должен будет учитываться сложный характер взаимодействия между биологическими, культурными и психологическими факторами. </a:t>
            </a:r>
          </a:p>
          <a:p>
            <a:r>
              <a:rPr lang="ru-RU" b="1" dirty="0"/>
              <a:t>	Таким образом, </a:t>
            </a:r>
            <a:r>
              <a:rPr lang="ru-RU" b="1" dirty="0" err="1"/>
              <a:t>кросс-культурные</a:t>
            </a:r>
            <a:r>
              <a:rPr lang="ru-RU" b="1" dirty="0"/>
              <a:t> исследования </a:t>
            </a:r>
            <a:r>
              <a:rPr lang="ru-RU" b="1" dirty="0" err="1"/>
              <a:t>гендера</a:t>
            </a:r>
            <a:r>
              <a:rPr lang="ru-RU" b="1" dirty="0"/>
              <a:t> – это относительно новая область психологических исследований, которое позволит нам глубже изучить роль, которую играет культура в создании и поддержании </a:t>
            </a:r>
            <a:r>
              <a:rPr lang="ru-RU" b="1" dirty="0" err="1"/>
              <a:t>гендера</a:t>
            </a:r>
            <a:r>
              <a:rPr lang="ru-RU" b="1" dirty="0"/>
              <a:t> и </a:t>
            </a:r>
            <a:r>
              <a:rPr lang="ru-RU" b="1" dirty="0" err="1"/>
              <a:t>гендерных</a:t>
            </a:r>
            <a:r>
              <a:rPr lang="ru-RU" b="1" dirty="0"/>
              <a:t> различий.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kk-KZ" dirty="0"/>
              <a:t>Кросс-культурные гендерные исследования.</a:t>
            </a:r>
          </a:p>
          <a:p>
            <a:r>
              <a:rPr lang="kk-KZ" dirty="0"/>
              <a:t> Психологические гендерные различия в разных культурах. </a:t>
            </a:r>
          </a:p>
          <a:p>
            <a:r>
              <a:rPr lang="kk-KZ" dirty="0"/>
              <a:t>Влияние культуры на гендер.</a:t>
            </a:r>
            <a:endParaRPr lang="ru-RU" dirty="0"/>
          </a:p>
        </p:txBody>
      </p:sp>
      <p:pic>
        <p:nvPicPr>
          <p:cNvPr id="7" name="Рисунок 6" descr="B24CANJWYUTCA2H630ICAUSQ530CAJU29SVCALAE8F6CAMX6B55CAGZSYSLCALWPRJQCA84TPIICAXAE0DQCAXBVTNOCAHOTAC7CAVOA3FRCAZBJMAACAF56FHFCAUO65DBCAZZMIQLCAZWXUDUCA0748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571876"/>
            <a:ext cx="5357850" cy="29289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0"/>
            <a:ext cx="5214942" cy="6858000"/>
          </a:xfrm>
        </p:spPr>
        <p:txBody>
          <a:bodyPr>
            <a:noAutofit/>
          </a:bodyPr>
          <a:lstStyle/>
          <a:p>
            <a:r>
              <a:rPr lang="ru-RU" sz="1800" b="1" dirty="0" err="1">
                <a:solidFill>
                  <a:srgbClr val="FF0000"/>
                </a:solidFill>
              </a:rPr>
              <a:t>Притча.</a:t>
            </a:r>
            <a:r>
              <a:rPr lang="ru-RU" sz="1800" b="1" dirty="0" err="1"/>
              <a:t>Господь</a:t>
            </a:r>
            <a:r>
              <a:rPr lang="ru-RU" sz="1800" b="1" dirty="0"/>
              <a:t> вначале сотворил Адама и лишь впоследствии, чтобы ему не было скучно, создал из его ребра женщину — Еву.</a:t>
            </a:r>
          </a:p>
          <a:p>
            <a:r>
              <a:rPr lang="ru-RU" sz="1800" b="1" dirty="0"/>
              <a:t>С биологических позиций и с учетом реальных биологических базовым полом всегда выступает женский, а не мужской. </a:t>
            </a:r>
          </a:p>
          <a:p>
            <a:r>
              <a:rPr lang="ru-RU" sz="1800" b="1" dirty="0"/>
              <a:t>Даже для того, чтобы из зародыша с мужским генотипом развился мужской организм, необходимы значительные энергетические усилия (активация специального участка Y-хромосомы, запуск цепочки гормональных реакций, направленных на развитие мужских половых органов и редукцию зачаточных женских ), тогда как женский организм развивается как исходная данность.</a:t>
            </a:r>
          </a:p>
          <a:p>
            <a:r>
              <a:rPr lang="ru-RU" sz="1800" b="1" dirty="0"/>
              <a:t> Поэтому женский организм более устойчив к влиянию окружающей среды, поведение женщин отличается большей стабильностью и способностью противостоять социально-экономическим стрессам.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www.catsmob.com/post/2012/08/01377/herluf_bidstrup_caricature_01377_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412839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932040" cy="6858000"/>
          </a:xfrm>
        </p:spPr>
        <p:txBody>
          <a:bodyPr>
            <a:normAutofit fontScale="85000" lnSpcReduction="20000"/>
          </a:bodyPr>
          <a:lstStyle/>
          <a:p>
            <a:endParaRPr lang="ru-RU" b="1" dirty="0"/>
          </a:p>
          <a:p>
            <a:r>
              <a:rPr lang="ru-RU" b="1" dirty="0"/>
              <a:t>Сегодня гендер рассматривается как социально- биологическая характеристика, которая дает возможность делить весь мир на мир мужчин и женщин. </a:t>
            </a:r>
          </a:p>
          <a:p>
            <a:pPr algn="just"/>
            <a:r>
              <a:rPr lang="ru-RU" b="1" dirty="0"/>
              <a:t>В современной психологии </a:t>
            </a:r>
            <a:r>
              <a:rPr lang="ru-RU" b="1" dirty="0" err="1"/>
              <a:t>гендер</a:t>
            </a:r>
            <a:r>
              <a:rPr lang="ru-RU" b="1" dirty="0"/>
              <a:t> определяют:</a:t>
            </a:r>
          </a:p>
          <a:p>
            <a:pPr algn="just"/>
            <a:r>
              <a:rPr lang="ru-RU" b="1" dirty="0"/>
              <a:t>как сложный </a:t>
            </a:r>
            <a:r>
              <a:rPr lang="ru-RU" b="1" dirty="0" err="1"/>
              <a:t>социокультурный</a:t>
            </a:r>
            <a:r>
              <a:rPr lang="ru-RU" b="1" dirty="0"/>
              <a:t> конструкт, детерминирующий различия в ролях, поведении, ментальных и эмоциональных характеристиках мужчин и женщин. </a:t>
            </a:r>
          </a:p>
          <a:p>
            <a:r>
              <a:rPr lang="ru-RU" b="1" dirty="0"/>
              <a:t>Следовательно, </a:t>
            </a:r>
            <a:r>
              <a:rPr lang="ru-RU" b="1" dirty="0" err="1"/>
              <a:t>гендер</a:t>
            </a:r>
            <a:r>
              <a:rPr lang="ru-RU" b="1" dirty="0"/>
              <a:t>  - это одна из базовых характеристик социально-психологической структуры общества, определяющий его социальную систему.</a:t>
            </a:r>
          </a:p>
          <a:p>
            <a:endParaRPr lang="ru-RU" b="1" dirty="0"/>
          </a:p>
        </p:txBody>
      </p:sp>
      <p:pic>
        <p:nvPicPr>
          <p:cNvPr id="2050" name="Picture 2" descr="https://mtdata.ru/u27/photoFA68/20816925721-0/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211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Связь между контекстными переменными и </a:t>
            </a:r>
            <a:r>
              <a:rPr lang="ru-RU" sz="2700" b="1" dirty="0" err="1"/>
              <a:t>гендерными</a:t>
            </a:r>
            <a:r>
              <a:rPr lang="ru-RU" sz="2700" b="1" dirty="0"/>
              <a:t> различиями поведения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сканирование001001"/>
          <p:cNvPicPr>
            <a:picLocks noGrp="1"/>
          </p:cNvPicPr>
          <p:nvPr>
            <p:ph idx="1"/>
          </p:nvPr>
        </p:nvPicPr>
        <p:blipFill>
          <a:blip r:embed="rId2"/>
          <a:srcRect l="30847" t="8420" r="4631" b="65909"/>
          <a:stretch>
            <a:fillRect/>
          </a:stretch>
        </p:blipFill>
        <p:spPr bwMode="auto">
          <a:xfrm rot="60000">
            <a:off x="543297" y="1267925"/>
            <a:ext cx="7774422" cy="496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Теории и методы тендерных исследований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Основу теоретико-методологических аспектов проведения гендерных исследований составляют современные многофакторные теории (</a:t>
            </a:r>
            <a:r>
              <a:rPr lang="ru-RU" b="1" dirty="0" err="1"/>
              <a:t>Д.Мацумото</a:t>
            </a:r>
            <a:r>
              <a:rPr lang="ru-RU" b="1" dirty="0"/>
              <a:t>, Дж.Берри, </a:t>
            </a:r>
            <a:r>
              <a:rPr lang="ru-RU" b="1" dirty="0" err="1"/>
              <a:t>Г.Триндиса</a:t>
            </a:r>
            <a:r>
              <a:rPr lang="ru-RU" b="1" dirty="0"/>
              <a:t>), в центре внимания которых находится изучение основных атрибутов </a:t>
            </a:r>
            <a:r>
              <a:rPr lang="ru-RU" b="1" dirty="0" err="1"/>
              <a:t>маскулинности</a:t>
            </a:r>
            <a:r>
              <a:rPr lang="ru-RU" b="1" dirty="0"/>
              <a:t> и </a:t>
            </a:r>
            <a:r>
              <a:rPr lang="ru-RU" b="1" dirty="0" err="1"/>
              <a:t>феминнности</a:t>
            </a:r>
            <a:r>
              <a:rPr lang="ru-RU" b="1" dirty="0"/>
              <a:t>. </a:t>
            </a:r>
          </a:p>
          <a:p>
            <a:pPr algn="just"/>
            <a:r>
              <a:rPr lang="ru-RU" b="1" dirty="0"/>
              <a:t>Многочисленные экспериментальные и эмпирические исследования, основанные на этом подходе, подтверждают его объективность, надежность.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Кросс-культурные </a:t>
            </a:r>
            <a:r>
              <a:rPr lang="ru-RU" b="1" dirty="0" err="1"/>
              <a:t>гендерные</a:t>
            </a:r>
            <a:r>
              <a:rPr lang="ru-RU" b="1" dirty="0"/>
              <a:t>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Отправной точкой для современных </a:t>
            </a:r>
            <a:r>
              <a:rPr lang="ru-RU" b="1" dirty="0" err="1"/>
              <a:t>кросс-культурных</a:t>
            </a:r>
            <a:r>
              <a:rPr lang="ru-RU" b="1" dirty="0"/>
              <a:t> исследований </a:t>
            </a:r>
            <a:r>
              <a:rPr lang="ru-RU" b="1" dirty="0" err="1"/>
              <a:t>гендерных</a:t>
            </a:r>
            <a:r>
              <a:rPr lang="ru-RU" b="1" dirty="0"/>
              <a:t> особенностей служит вывод, сформулированный Д. </a:t>
            </a:r>
            <a:r>
              <a:rPr lang="ru-RU" b="1" dirty="0" err="1"/>
              <a:t>Мацумото</a:t>
            </a:r>
            <a:r>
              <a:rPr lang="ru-RU" b="1" dirty="0"/>
              <a:t>: </a:t>
            </a:r>
            <a:r>
              <a:rPr lang="ru-RU" b="1" dirty="0" err="1"/>
              <a:t>гендерные</a:t>
            </a:r>
            <a:r>
              <a:rPr lang="ru-RU" b="1" dirty="0"/>
              <a:t> особенности в </a:t>
            </a:r>
            <a:r>
              <a:rPr lang="ru-RU" b="1" dirty="0" err="1"/>
              <a:t>кросс-культурном</a:t>
            </a:r>
            <a:r>
              <a:rPr lang="ru-RU" b="1" dirty="0"/>
              <a:t> аспекте нужно изучать в четырех областях :</a:t>
            </a:r>
          </a:p>
          <a:p>
            <a:r>
              <a:rPr lang="ru-RU" b="1" dirty="0"/>
              <a:t>1. это изучение </a:t>
            </a:r>
            <a:r>
              <a:rPr lang="ru-RU" b="1" dirty="0" err="1"/>
              <a:t>гендерных</a:t>
            </a:r>
            <a:r>
              <a:rPr lang="ru-RU" b="1" dirty="0"/>
              <a:t> стереотипов; </a:t>
            </a:r>
          </a:p>
          <a:p>
            <a:r>
              <a:rPr lang="ru-RU" b="1" dirty="0"/>
              <a:t>2. это изучение </a:t>
            </a:r>
            <a:r>
              <a:rPr lang="ru-RU" b="1" dirty="0" err="1"/>
              <a:t>гендерных</a:t>
            </a:r>
            <a:r>
              <a:rPr lang="ru-RU" b="1" dirty="0"/>
              <a:t> ролей и «</a:t>
            </a:r>
            <a:r>
              <a:rPr lang="ru-RU" b="1" dirty="0" err="1"/>
              <a:t>Я-концепции</a:t>
            </a:r>
            <a:r>
              <a:rPr lang="ru-RU" b="1" dirty="0"/>
              <a:t>»; </a:t>
            </a:r>
          </a:p>
          <a:p>
            <a:r>
              <a:rPr lang="ru-RU" b="1" dirty="0"/>
              <a:t>3. это исследования </a:t>
            </a:r>
            <a:r>
              <a:rPr lang="ru-RU" b="1" dirty="0" err="1"/>
              <a:t>Хофстеде</a:t>
            </a:r>
            <a:endParaRPr lang="ru-RU" b="1" dirty="0"/>
          </a:p>
          <a:p>
            <a:r>
              <a:rPr lang="ru-RU" b="1" dirty="0"/>
              <a:t>4. это изучение психологических </a:t>
            </a:r>
            <a:r>
              <a:rPr lang="ru-RU" b="1" dirty="0" err="1"/>
              <a:t>гендерных</a:t>
            </a:r>
            <a:r>
              <a:rPr lang="ru-RU" b="1" dirty="0"/>
              <a:t> различий, включающих особенности, связанные со способностями в сфере восприятия, решения пространственных и когнитивных задач, </a:t>
            </a:r>
            <a:r>
              <a:rPr lang="ru-RU" b="1" dirty="0" err="1"/>
              <a:t>конформности</a:t>
            </a:r>
            <a:r>
              <a:rPr lang="ru-RU" b="1" dirty="0"/>
              <a:t> и подчинения, агрессии и других психологических конструктов.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858000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Дж.Берри сделал вывод:</a:t>
            </a:r>
          </a:p>
          <a:p>
            <a:r>
              <a:rPr lang="ru-RU" b="1" dirty="0"/>
              <a:t>высокая степень согласия относительно мужских и женских стереотипов доказала действие психологических универсалий, определяющих </a:t>
            </a:r>
            <a:r>
              <a:rPr lang="ru-RU" b="1" dirty="0" err="1"/>
              <a:t>гендерные</a:t>
            </a:r>
            <a:r>
              <a:rPr lang="ru-RU" b="1" dirty="0"/>
              <a:t> особенности. 	</a:t>
            </a:r>
          </a:p>
          <a:p>
            <a:r>
              <a:rPr lang="ru-RU" b="1" dirty="0"/>
              <a:t>Следовательно, наличие универсально распространенных </a:t>
            </a:r>
            <a:r>
              <a:rPr lang="ru-RU" b="1" dirty="0" err="1"/>
              <a:t>гендерных</a:t>
            </a:r>
            <a:r>
              <a:rPr lang="ru-RU" b="1" dirty="0"/>
              <a:t> стереотипов дает возможность предполагать, что существуют эволюционно обусловленные культурные параллели, определяемые разделением труда между мужчинами и женщинами, </a:t>
            </a:r>
          </a:p>
          <a:p>
            <a:r>
              <a:rPr lang="ru-RU" b="1" dirty="0"/>
              <a:t>и общность этих психологических характеристик, является следствием универсальной формы разделения труда.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Таким образом, проведенное исследование показало, что разделение труда, связанное с различием воспроизводящих функций мужчин и женщин - это причина различий в формах поведения, что привело к различию в психологических характеристиках. </a:t>
            </a:r>
          </a:p>
          <a:p>
            <a:r>
              <a:rPr lang="ru-RU" b="1" dirty="0"/>
              <a:t>Исследования, проведенные Уильямсом и его коллегами по изучению </a:t>
            </a:r>
            <a:r>
              <a:rPr lang="ru-RU" b="1" dirty="0" err="1"/>
              <a:t>гендерных</a:t>
            </a:r>
            <a:r>
              <a:rPr lang="ru-RU" b="1" dirty="0"/>
              <a:t> стереотипов, получили дальнейшее развитие.</a:t>
            </a:r>
          </a:p>
          <a:p>
            <a:r>
              <a:rPr lang="ru-RU" b="1" dirty="0"/>
              <a:t>Ими были проанализировали данные предыдущих исследований, собранные в 25 странах с помощью </a:t>
            </a:r>
            <a:r>
              <a:rPr lang="ru-RU" b="1" dirty="0" err="1"/>
              <a:t>опросника</a:t>
            </a:r>
            <a:r>
              <a:rPr lang="ru-RU" b="1" dirty="0"/>
              <a:t> КСП и на основе Пятифакторной модели личности, включающей пять основных личностных измерений, известных также под названием «Большой пятерки». (</a:t>
            </a:r>
            <a:r>
              <a:rPr lang="ru-RU" b="1" dirty="0" err="1"/>
              <a:t>Берри</a:t>
            </a:r>
            <a:r>
              <a:rPr lang="ru-RU" b="1" dirty="0"/>
              <a:t>)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321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Лекция 8. Культура и гендерные различия </vt:lpstr>
      <vt:lpstr>Вопросы:</vt:lpstr>
      <vt:lpstr>Презентация PowerPoint</vt:lpstr>
      <vt:lpstr>Презентация PowerPoint</vt:lpstr>
      <vt:lpstr>Связь между контекстными переменными и гендерными различиями поведения </vt:lpstr>
      <vt:lpstr>Теории и методы тендерных исследований</vt:lpstr>
      <vt:lpstr>Кросс-культурные гендерные исследования</vt:lpstr>
      <vt:lpstr>Презентация PowerPoint</vt:lpstr>
      <vt:lpstr>Презентация PowerPoint</vt:lpstr>
      <vt:lpstr>Психологические гендерные различия в разных культурах </vt:lpstr>
      <vt:lpstr>ВЫВОД: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MASTER</cp:lastModifiedBy>
  <cp:revision>121</cp:revision>
  <dcterms:created xsi:type="dcterms:W3CDTF">2016-11-01T14:36:07Z</dcterms:created>
  <dcterms:modified xsi:type="dcterms:W3CDTF">2022-10-30T15:16:54Z</dcterms:modified>
</cp:coreProperties>
</file>